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958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990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93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2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82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70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076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48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3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664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662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BB3C-8D2E-4E10-A5F1-C4990D71C7F4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4E08F-1826-4AE3-8ADE-CA5ADF9423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32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5434"/>
            <a:ext cx="12192000" cy="83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8200" cy="6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9148" cy="734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Sever</dc:creator>
  <cp:lastModifiedBy>Anja Sever</cp:lastModifiedBy>
  <cp:revision>4</cp:revision>
  <dcterms:created xsi:type="dcterms:W3CDTF">2017-10-19T14:13:09Z</dcterms:created>
  <dcterms:modified xsi:type="dcterms:W3CDTF">2017-10-19T16:38:21Z</dcterms:modified>
</cp:coreProperties>
</file>